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1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86BE-9474-4623-8E4C-4FD0D8ABE1B6}" type="datetimeFigureOut">
              <a:rPr lang="sv-SE" smtClean="0"/>
              <a:t>2015-11-10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215F-692A-4F92-B1DF-0B0A7031F4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222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86BE-9474-4623-8E4C-4FD0D8ABE1B6}" type="datetimeFigureOut">
              <a:rPr lang="sv-SE" smtClean="0"/>
              <a:t>2015-11-10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215F-692A-4F92-B1DF-0B0A7031F4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658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86BE-9474-4623-8E4C-4FD0D8ABE1B6}" type="datetimeFigureOut">
              <a:rPr lang="sv-SE" smtClean="0"/>
              <a:t>2015-11-10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215F-692A-4F92-B1DF-0B0A7031F4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131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86BE-9474-4623-8E4C-4FD0D8ABE1B6}" type="datetimeFigureOut">
              <a:rPr lang="sv-SE" smtClean="0"/>
              <a:t>2015-11-10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215F-692A-4F92-B1DF-0B0A7031F4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9833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86BE-9474-4623-8E4C-4FD0D8ABE1B6}" type="datetimeFigureOut">
              <a:rPr lang="sv-SE" smtClean="0"/>
              <a:t>2015-11-10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215F-692A-4F92-B1DF-0B0A7031F4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1449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86BE-9474-4623-8E4C-4FD0D8ABE1B6}" type="datetimeFigureOut">
              <a:rPr lang="sv-SE" smtClean="0"/>
              <a:t>2015-11-10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215F-692A-4F92-B1DF-0B0A7031F4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1210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86BE-9474-4623-8E4C-4FD0D8ABE1B6}" type="datetimeFigureOut">
              <a:rPr lang="sv-SE" smtClean="0"/>
              <a:t>2015-11-10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215F-692A-4F92-B1DF-0B0A7031F4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902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86BE-9474-4623-8E4C-4FD0D8ABE1B6}" type="datetimeFigureOut">
              <a:rPr lang="sv-SE" smtClean="0"/>
              <a:t>2015-11-10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215F-692A-4F92-B1DF-0B0A7031F4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889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86BE-9474-4623-8E4C-4FD0D8ABE1B6}" type="datetimeFigureOut">
              <a:rPr lang="sv-SE" smtClean="0"/>
              <a:t>2015-11-10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215F-692A-4F92-B1DF-0B0A7031F4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060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86BE-9474-4623-8E4C-4FD0D8ABE1B6}" type="datetimeFigureOut">
              <a:rPr lang="sv-SE" smtClean="0"/>
              <a:t>2015-11-10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215F-692A-4F92-B1DF-0B0A7031F4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117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86BE-9474-4623-8E4C-4FD0D8ABE1B6}" type="datetimeFigureOut">
              <a:rPr lang="sv-SE" smtClean="0"/>
              <a:t>2015-11-10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215F-692A-4F92-B1DF-0B0A7031F4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48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086BE-9474-4623-8E4C-4FD0D8ABE1B6}" type="datetimeFigureOut">
              <a:rPr lang="sv-SE" smtClean="0"/>
              <a:t>2015-11-10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7215F-692A-4F92-B1DF-0B0A7031F4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44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 bwMode="auto">
          <a:xfrm>
            <a:off x="921532" y="3230860"/>
            <a:ext cx="1465673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2378429" y="3230861"/>
            <a:ext cx="1290143" cy="98744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939084" y="3245588"/>
            <a:ext cx="2764593" cy="130793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921532" y="3248186"/>
            <a:ext cx="1483226" cy="181032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2387204" y="5049843"/>
            <a:ext cx="1290145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V="1">
            <a:off x="3687706" y="2933760"/>
            <a:ext cx="3429145" cy="21159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3092717" y="4268692"/>
            <a:ext cx="2540867" cy="12003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3683835" y="4549875"/>
            <a:ext cx="2735801" cy="37870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5494079" y="2710998"/>
            <a:ext cx="0" cy="24341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 flipH="1">
            <a:off x="4353135" y="3941130"/>
            <a:ext cx="8776" cy="71027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" name="Group 3"/>
          <p:cNvGrpSpPr/>
          <p:nvPr/>
        </p:nvGrpSpPr>
        <p:grpSpPr>
          <a:xfrm>
            <a:off x="884938" y="2591177"/>
            <a:ext cx="7343775" cy="2725049"/>
            <a:chOff x="871109" y="2584578"/>
            <a:chExt cx="7229029" cy="2718110"/>
          </a:xfrm>
        </p:grpSpPr>
        <p:grpSp>
          <p:nvGrpSpPr>
            <p:cNvPr id="67" name="Group 66"/>
            <p:cNvGrpSpPr/>
            <p:nvPr/>
          </p:nvGrpSpPr>
          <p:grpSpPr>
            <a:xfrm>
              <a:off x="871109" y="2962302"/>
              <a:ext cx="7229029" cy="2340386"/>
              <a:chOff x="871109" y="2962302"/>
              <a:chExt cx="7229029" cy="2340386"/>
            </a:xfrm>
          </p:grpSpPr>
          <p:sp>
            <p:nvSpPr>
              <p:cNvPr id="12" name="Line 23"/>
              <p:cNvSpPr>
                <a:spLocks noChangeShapeType="1"/>
              </p:cNvSpPr>
              <p:nvPr/>
            </p:nvSpPr>
            <p:spPr bwMode="auto">
              <a:xfrm>
                <a:off x="3618403" y="2962688"/>
                <a:ext cx="0" cy="2340000"/>
              </a:xfrm>
              <a:prstGeom prst="line">
                <a:avLst/>
              </a:prstGeom>
              <a:noFill/>
              <a:ln w="25400">
                <a:solidFill>
                  <a:srgbClr val="00009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8" name="Group 57"/>
              <p:cNvGrpSpPr/>
              <p:nvPr/>
            </p:nvGrpSpPr>
            <p:grpSpPr>
              <a:xfrm>
                <a:off x="871109" y="2962302"/>
                <a:ext cx="7229029" cy="2340000"/>
                <a:chOff x="871109" y="2962302"/>
                <a:chExt cx="7229029" cy="2340000"/>
              </a:xfrm>
            </p:grpSpPr>
            <p:grpSp>
              <p:nvGrpSpPr>
                <p:cNvPr id="57" name="Group 56"/>
                <p:cNvGrpSpPr/>
                <p:nvPr/>
              </p:nvGrpSpPr>
              <p:grpSpPr>
                <a:xfrm>
                  <a:off x="871109" y="2962302"/>
                  <a:ext cx="7229029" cy="2340000"/>
                  <a:chOff x="871109" y="2962302"/>
                  <a:chExt cx="7229029" cy="2340000"/>
                </a:xfrm>
              </p:grpSpPr>
              <p:sp>
                <p:nvSpPr>
                  <p:cNvPr id="5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1460151" y="3813646"/>
                    <a:ext cx="0" cy="215350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871109" y="3928100"/>
                    <a:ext cx="7229029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346349" y="2962302"/>
                    <a:ext cx="0" cy="2340000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3250012" y="3813645"/>
                    <a:ext cx="0" cy="215350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14" name="Straight Arrow Connector 13"/>
                <p:cNvCxnSpPr/>
                <p:nvPr/>
              </p:nvCxnSpPr>
              <p:spPr bwMode="auto">
                <a:xfrm flipV="1">
                  <a:off x="915775" y="3222634"/>
                  <a:ext cx="0" cy="699821"/>
                </a:xfrm>
                <a:prstGeom prst="straightConnector1">
                  <a:avLst/>
                </a:prstGeom>
                <a:solidFill>
                  <a:schemeClr val="accent1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</p:grpSp>
          <p:sp>
            <p:nvSpPr>
              <p:cNvPr id="15" name="Line 24"/>
              <p:cNvSpPr>
                <a:spLocks noChangeShapeType="1"/>
              </p:cNvSpPr>
              <p:nvPr/>
            </p:nvSpPr>
            <p:spPr bwMode="auto">
              <a:xfrm>
                <a:off x="5406741" y="3819169"/>
                <a:ext cx="0" cy="215350"/>
              </a:xfrm>
              <a:prstGeom prst="line">
                <a:avLst/>
              </a:prstGeom>
              <a:noFill/>
              <a:ln w="19050">
                <a:solidFill>
                  <a:srgbClr val="00009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24"/>
              <p:cNvSpPr>
                <a:spLocks noChangeShapeType="1"/>
              </p:cNvSpPr>
              <p:nvPr/>
            </p:nvSpPr>
            <p:spPr bwMode="auto">
              <a:xfrm>
                <a:off x="1818302" y="3807413"/>
                <a:ext cx="0" cy="215350"/>
              </a:xfrm>
              <a:prstGeom prst="line">
                <a:avLst/>
              </a:prstGeom>
              <a:noFill/>
              <a:ln w="19050">
                <a:solidFill>
                  <a:srgbClr val="00009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" name="TextBox 2"/>
            <p:cNvSpPr txBox="1"/>
            <p:nvPr/>
          </p:nvSpPr>
          <p:spPr>
            <a:xfrm>
              <a:off x="2181185" y="2584578"/>
              <a:ext cx="3286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439118" y="2587579"/>
              <a:ext cx="3286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52567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3501E-6 -0.00255 L -0.00089 -0.0895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" y="-43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 bwMode="auto">
          <a:xfrm>
            <a:off x="921532" y="3230860"/>
            <a:ext cx="1465673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2378429" y="3230861"/>
            <a:ext cx="1290143" cy="98744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939084" y="3245588"/>
            <a:ext cx="2764593" cy="130793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921532" y="3248186"/>
            <a:ext cx="1483226" cy="181032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2387204" y="5049843"/>
            <a:ext cx="1290145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3674195" y="4221248"/>
            <a:ext cx="2350020" cy="18047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3489885" y="4457718"/>
            <a:ext cx="2539562" cy="11935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3226589" y="5046720"/>
            <a:ext cx="182857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4748074" y="3932468"/>
            <a:ext cx="0" cy="11173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V="1">
            <a:off x="3687706" y="2933760"/>
            <a:ext cx="3429145" cy="21159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 flipH="1">
            <a:off x="4353135" y="3941130"/>
            <a:ext cx="8776" cy="71027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" name="Group 3"/>
          <p:cNvGrpSpPr/>
          <p:nvPr/>
        </p:nvGrpSpPr>
        <p:grpSpPr>
          <a:xfrm>
            <a:off x="884938" y="2591177"/>
            <a:ext cx="7343775" cy="2725049"/>
            <a:chOff x="871109" y="2584578"/>
            <a:chExt cx="7229029" cy="2718110"/>
          </a:xfrm>
        </p:grpSpPr>
        <p:grpSp>
          <p:nvGrpSpPr>
            <p:cNvPr id="67" name="Group 66"/>
            <p:cNvGrpSpPr/>
            <p:nvPr/>
          </p:nvGrpSpPr>
          <p:grpSpPr>
            <a:xfrm>
              <a:off x="871109" y="2962302"/>
              <a:ext cx="7229029" cy="2340386"/>
              <a:chOff x="871109" y="2962302"/>
              <a:chExt cx="7229029" cy="2340386"/>
            </a:xfrm>
          </p:grpSpPr>
          <p:sp>
            <p:nvSpPr>
              <p:cNvPr id="12" name="Line 23"/>
              <p:cNvSpPr>
                <a:spLocks noChangeShapeType="1"/>
              </p:cNvSpPr>
              <p:nvPr/>
            </p:nvSpPr>
            <p:spPr bwMode="auto">
              <a:xfrm>
                <a:off x="3618403" y="2962688"/>
                <a:ext cx="0" cy="2340000"/>
              </a:xfrm>
              <a:prstGeom prst="line">
                <a:avLst/>
              </a:prstGeom>
              <a:noFill/>
              <a:ln w="25400">
                <a:solidFill>
                  <a:srgbClr val="00009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8" name="Group 57"/>
              <p:cNvGrpSpPr/>
              <p:nvPr/>
            </p:nvGrpSpPr>
            <p:grpSpPr>
              <a:xfrm>
                <a:off x="871109" y="2962302"/>
                <a:ext cx="7229029" cy="2340000"/>
                <a:chOff x="871109" y="2962302"/>
                <a:chExt cx="7229029" cy="2340000"/>
              </a:xfrm>
            </p:grpSpPr>
            <p:grpSp>
              <p:nvGrpSpPr>
                <p:cNvPr id="57" name="Group 56"/>
                <p:cNvGrpSpPr/>
                <p:nvPr/>
              </p:nvGrpSpPr>
              <p:grpSpPr>
                <a:xfrm>
                  <a:off x="871109" y="2962302"/>
                  <a:ext cx="7229029" cy="2340000"/>
                  <a:chOff x="871109" y="2962302"/>
                  <a:chExt cx="7229029" cy="2340000"/>
                </a:xfrm>
              </p:grpSpPr>
              <p:sp>
                <p:nvSpPr>
                  <p:cNvPr id="5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1460151" y="3813646"/>
                    <a:ext cx="0" cy="215350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871109" y="3928100"/>
                    <a:ext cx="7229029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346349" y="2962302"/>
                    <a:ext cx="0" cy="2340000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3250012" y="3813645"/>
                    <a:ext cx="0" cy="215350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14" name="Straight Arrow Connector 13"/>
                <p:cNvCxnSpPr/>
                <p:nvPr/>
              </p:nvCxnSpPr>
              <p:spPr bwMode="auto">
                <a:xfrm flipV="1">
                  <a:off x="915775" y="3222634"/>
                  <a:ext cx="0" cy="699821"/>
                </a:xfrm>
                <a:prstGeom prst="straightConnector1">
                  <a:avLst/>
                </a:prstGeom>
                <a:solidFill>
                  <a:schemeClr val="accent1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</p:grpSp>
          <p:sp>
            <p:nvSpPr>
              <p:cNvPr id="15" name="Line 24"/>
              <p:cNvSpPr>
                <a:spLocks noChangeShapeType="1"/>
              </p:cNvSpPr>
              <p:nvPr/>
            </p:nvSpPr>
            <p:spPr bwMode="auto">
              <a:xfrm>
                <a:off x="5406741" y="3819169"/>
                <a:ext cx="0" cy="215350"/>
              </a:xfrm>
              <a:prstGeom prst="line">
                <a:avLst/>
              </a:prstGeom>
              <a:noFill/>
              <a:ln w="19050">
                <a:solidFill>
                  <a:srgbClr val="00009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24"/>
              <p:cNvSpPr>
                <a:spLocks noChangeShapeType="1"/>
              </p:cNvSpPr>
              <p:nvPr/>
            </p:nvSpPr>
            <p:spPr bwMode="auto">
              <a:xfrm>
                <a:off x="1818302" y="3807413"/>
                <a:ext cx="0" cy="215350"/>
              </a:xfrm>
              <a:prstGeom prst="line">
                <a:avLst/>
              </a:prstGeom>
              <a:noFill/>
              <a:ln w="19050">
                <a:solidFill>
                  <a:srgbClr val="00009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" name="TextBox 2"/>
            <p:cNvSpPr txBox="1"/>
            <p:nvPr/>
          </p:nvSpPr>
          <p:spPr>
            <a:xfrm>
              <a:off x="2181185" y="2584578"/>
              <a:ext cx="3286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439118" y="2587579"/>
              <a:ext cx="3286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</p:grpSp>
      <p:cxnSp>
        <p:nvCxnSpPr>
          <p:cNvPr id="46" name="Straight Connector 45"/>
          <p:cNvCxnSpPr/>
          <p:nvPr/>
        </p:nvCxnSpPr>
        <p:spPr bwMode="auto">
          <a:xfrm>
            <a:off x="2586669" y="2818900"/>
            <a:ext cx="2586669" cy="266686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1598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 bwMode="auto">
          <a:xfrm>
            <a:off x="921532" y="3230860"/>
            <a:ext cx="1465673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2378429" y="3230861"/>
            <a:ext cx="1290143" cy="98744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939084" y="3245588"/>
            <a:ext cx="2764593" cy="130793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921532" y="3248186"/>
            <a:ext cx="1483226" cy="181032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2387204" y="5049843"/>
            <a:ext cx="1290145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3674195" y="4221248"/>
            <a:ext cx="2350020" cy="18047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3489885" y="4457718"/>
            <a:ext cx="2539562" cy="11935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3226589" y="5046720"/>
            <a:ext cx="182857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4748074" y="3932468"/>
            <a:ext cx="0" cy="11173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V="1">
            <a:off x="3687706" y="2933760"/>
            <a:ext cx="3429145" cy="21159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 flipH="1">
            <a:off x="4353135" y="3941130"/>
            <a:ext cx="8776" cy="71027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" name="Group 3"/>
          <p:cNvGrpSpPr/>
          <p:nvPr/>
        </p:nvGrpSpPr>
        <p:grpSpPr>
          <a:xfrm>
            <a:off x="884938" y="2591177"/>
            <a:ext cx="7343775" cy="2725049"/>
            <a:chOff x="871109" y="2584578"/>
            <a:chExt cx="7229029" cy="2718110"/>
          </a:xfrm>
        </p:grpSpPr>
        <p:grpSp>
          <p:nvGrpSpPr>
            <p:cNvPr id="67" name="Group 66"/>
            <p:cNvGrpSpPr/>
            <p:nvPr/>
          </p:nvGrpSpPr>
          <p:grpSpPr>
            <a:xfrm>
              <a:off x="871109" y="2962302"/>
              <a:ext cx="7229029" cy="2340386"/>
              <a:chOff x="871109" y="2962302"/>
              <a:chExt cx="7229029" cy="2340386"/>
            </a:xfrm>
          </p:grpSpPr>
          <p:sp>
            <p:nvSpPr>
              <p:cNvPr id="12" name="Line 23"/>
              <p:cNvSpPr>
                <a:spLocks noChangeShapeType="1"/>
              </p:cNvSpPr>
              <p:nvPr/>
            </p:nvSpPr>
            <p:spPr bwMode="auto">
              <a:xfrm>
                <a:off x="3618403" y="2962688"/>
                <a:ext cx="0" cy="2340000"/>
              </a:xfrm>
              <a:prstGeom prst="line">
                <a:avLst/>
              </a:prstGeom>
              <a:noFill/>
              <a:ln w="25400">
                <a:solidFill>
                  <a:srgbClr val="00009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8" name="Group 57"/>
              <p:cNvGrpSpPr/>
              <p:nvPr/>
            </p:nvGrpSpPr>
            <p:grpSpPr>
              <a:xfrm>
                <a:off x="871109" y="2962302"/>
                <a:ext cx="7229029" cy="2340000"/>
                <a:chOff x="871109" y="2962302"/>
                <a:chExt cx="7229029" cy="2340000"/>
              </a:xfrm>
            </p:grpSpPr>
            <p:grpSp>
              <p:nvGrpSpPr>
                <p:cNvPr id="57" name="Group 56"/>
                <p:cNvGrpSpPr/>
                <p:nvPr/>
              </p:nvGrpSpPr>
              <p:grpSpPr>
                <a:xfrm>
                  <a:off x="871109" y="2962302"/>
                  <a:ext cx="7229029" cy="2340000"/>
                  <a:chOff x="871109" y="2962302"/>
                  <a:chExt cx="7229029" cy="2340000"/>
                </a:xfrm>
              </p:grpSpPr>
              <p:sp>
                <p:nvSpPr>
                  <p:cNvPr id="5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1460151" y="3813646"/>
                    <a:ext cx="0" cy="215350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871109" y="3928100"/>
                    <a:ext cx="7229029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346349" y="2962302"/>
                    <a:ext cx="0" cy="2340000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3250012" y="3813645"/>
                    <a:ext cx="0" cy="215350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14" name="Straight Arrow Connector 13"/>
                <p:cNvCxnSpPr/>
                <p:nvPr/>
              </p:nvCxnSpPr>
              <p:spPr bwMode="auto">
                <a:xfrm flipV="1">
                  <a:off x="915775" y="3222634"/>
                  <a:ext cx="0" cy="699821"/>
                </a:xfrm>
                <a:prstGeom prst="straightConnector1">
                  <a:avLst/>
                </a:prstGeom>
                <a:solidFill>
                  <a:schemeClr val="accent1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</p:grpSp>
          <p:sp>
            <p:nvSpPr>
              <p:cNvPr id="15" name="Line 24"/>
              <p:cNvSpPr>
                <a:spLocks noChangeShapeType="1"/>
              </p:cNvSpPr>
              <p:nvPr/>
            </p:nvSpPr>
            <p:spPr bwMode="auto">
              <a:xfrm>
                <a:off x="5406741" y="3819169"/>
                <a:ext cx="0" cy="215350"/>
              </a:xfrm>
              <a:prstGeom prst="line">
                <a:avLst/>
              </a:prstGeom>
              <a:noFill/>
              <a:ln w="19050">
                <a:solidFill>
                  <a:srgbClr val="00009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24"/>
              <p:cNvSpPr>
                <a:spLocks noChangeShapeType="1"/>
              </p:cNvSpPr>
              <p:nvPr/>
            </p:nvSpPr>
            <p:spPr bwMode="auto">
              <a:xfrm>
                <a:off x="1818302" y="3807413"/>
                <a:ext cx="0" cy="215350"/>
              </a:xfrm>
              <a:prstGeom prst="line">
                <a:avLst/>
              </a:prstGeom>
              <a:noFill/>
              <a:ln w="19050">
                <a:solidFill>
                  <a:srgbClr val="00009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" name="TextBox 2"/>
            <p:cNvSpPr txBox="1"/>
            <p:nvPr/>
          </p:nvSpPr>
          <p:spPr>
            <a:xfrm>
              <a:off x="2181185" y="2584578"/>
              <a:ext cx="3286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439118" y="2587579"/>
              <a:ext cx="3286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</p:grpSp>
      <p:cxnSp>
        <p:nvCxnSpPr>
          <p:cNvPr id="46" name="Straight Connector 45"/>
          <p:cNvCxnSpPr/>
          <p:nvPr/>
        </p:nvCxnSpPr>
        <p:spPr bwMode="auto">
          <a:xfrm>
            <a:off x="2380219" y="4147903"/>
            <a:ext cx="1283538" cy="48877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1545416" y="3833774"/>
            <a:ext cx="3618206" cy="13778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924490" y="3254530"/>
            <a:ext cx="1450071" cy="88507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3687287" y="4644323"/>
            <a:ext cx="1290145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3237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Bildspel på skärmen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4" baseType="lpstr">
      <vt:lpstr>Office-tema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Magnus Borgstrom</dc:creator>
  <cp:lastModifiedBy>Magnus Borgstrom</cp:lastModifiedBy>
  <cp:revision>1</cp:revision>
  <dcterms:created xsi:type="dcterms:W3CDTF">2015-11-10T06:50:04Z</dcterms:created>
  <dcterms:modified xsi:type="dcterms:W3CDTF">2015-11-10T06:54:07Z</dcterms:modified>
</cp:coreProperties>
</file>